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0" r:id="rId1"/>
  </p:sldMasterIdLst>
  <p:sldIdLst>
    <p:sldId id="257" r:id="rId2"/>
    <p:sldId id="258" r:id="rId3"/>
    <p:sldId id="259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8687"/>
    <p:restoredTop sz="95897"/>
  </p:normalViewPr>
  <p:slideViewPr>
    <p:cSldViewPr snapToGrid="0" snapToObjects="1">
      <p:cViewPr varScale="1">
        <p:scale>
          <a:sx n="32" d="100"/>
          <a:sy n="32" d="100"/>
        </p:scale>
        <p:origin x="192" y="19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t>3/20/22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89578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3/20/22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60346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3/20/22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61354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3/20/22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4088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3/20/22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2589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üt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3/20/22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9201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Resim Sütu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3/20/22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04174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3/20/22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99328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3/20/22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33602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3/20/22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76578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3/20/22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35606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3/20/22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32635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3/20/22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46006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3/20/22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68734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3/20/22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7369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3/20/22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00323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3/20/22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80661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3/20/22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5606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A154D4B-FFCC-C84B-8DBB-CA3294B8B7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9255" y="762000"/>
            <a:ext cx="6360270" cy="1240895"/>
          </a:xfrm>
        </p:spPr>
        <p:txBody>
          <a:bodyPr/>
          <a:lstStyle/>
          <a:p>
            <a:pPr algn="ctr"/>
            <a:r>
              <a:rPr lang="tr-TR" dirty="0">
                <a:solidFill>
                  <a:schemeClr val="bg1"/>
                </a:solidFill>
              </a:rPr>
              <a:t>ANTALYA SUPPORTS SUSTAINABLE AGRICULTURE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E166F3F-E8AD-3549-93A3-D11C372959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5" y="2603500"/>
            <a:ext cx="7260384" cy="3416300"/>
          </a:xfrm>
        </p:spPr>
        <p:txBody>
          <a:bodyPr/>
          <a:lstStyle/>
          <a:p>
            <a:r>
              <a:rPr lang="tr-TR" sz="2400" dirty="0" err="1">
                <a:solidFill>
                  <a:schemeClr val="tx1"/>
                </a:solidFill>
                <a:latin typeface="Comic Sans MS" panose="030F0902030302020204" pitchFamily="66" charset="0"/>
              </a:rPr>
              <a:t>Our</a:t>
            </a:r>
            <a:r>
              <a:rPr lang="tr-TR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 </a:t>
            </a:r>
            <a:r>
              <a:rPr lang="tr-TR" sz="2400" dirty="0" err="1">
                <a:solidFill>
                  <a:schemeClr val="tx1"/>
                </a:solidFill>
                <a:latin typeface="Comic Sans MS" panose="030F0902030302020204" pitchFamily="66" charset="0"/>
              </a:rPr>
              <a:t>municipality</a:t>
            </a:r>
            <a:r>
              <a:rPr lang="tr-TR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 </a:t>
            </a:r>
            <a:r>
              <a:rPr lang="tr-TR" sz="2400" dirty="0" err="1">
                <a:solidFill>
                  <a:schemeClr val="tx1"/>
                </a:solidFill>
                <a:latin typeface="Comic Sans MS" panose="030F0902030302020204" pitchFamily="66" charset="0"/>
              </a:rPr>
              <a:t>gives</a:t>
            </a:r>
            <a:r>
              <a:rPr lang="tr-TR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 </a:t>
            </a:r>
            <a:r>
              <a:rPr lang="tr-TR" sz="2400" dirty="0" err="1">
                <a:solidFill>
                  <a:schemeClr val="tx1"/>
                </a:solidFill>
                <a:latin typeface="Comic Sans MS" panose="030F0902030302020204" pitchFamily="66" charset="0"/>
              </a:rPr>
              <a:t>opportunity</a:t>
            </a:r>
            <a:r>
              <a:rPr lang="tr-TR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 </a:t>
            </a:r>
            <a:r>
              <a:rPr lang="tr-TR" sz="2400" dirty="0" err="1">
                <a:solidFill>
                  <a:schemeClr val="tx1"/>
                </a:solidFill>
                <a:latin typeface="Comic Sans MS" panose="030F0902030302020204" pitchFamily="66" charset="0"/>
              </a:rPr>
              <a:t>to</a:t>
            </a:r>
            <a:r>
              <a:rPr lang="tr-TR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 </a:t>
            </a:r>
            <a:r>
              <a:rPr lang="tr-TR" sz="2400" dirty="0" err="1">
                <a:solidFill>
                  <a:schemeClr val="tx1"/>
                </a:solidFill>
                <a:latin typeface="Comic Sans MS" panose="030F0902030302020204" pitchFamily="66" charset="0"/>
              </a:rPr>
              <a:t>the</a:t>
            </a:r>
            <a:r>
              <a:rPr lang="tr-TR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 </a:t>
            </a:r>
            <a:r>
              <a:rPr lang="tr-TR" sz="2400" dirty="0" err="1">
                <a:solidFill>
                  <a:schemeClr val="tx1"/>
                </a:solidFill>
                <a:latin typeface="Comic Sans MS" panose="030F0902030302020204" pitchFamily="66" charset="0"/>
              </a:rPr>
              <a:t>producers</a:t>
            </a:r>
            <a:r>
              <a:rPr lang="tr-TR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 </a:t>
            </a:r>
            <a:r>
              <a:rPr lang="tr-TR" sz="2400" dirty="0" err="1">
                <a:solidFill>
                  <a:schemeClr val="tx1"/>
                </a:solidFill>
                <a:latin typeface="Comic Sans MS" panose="030F0902030302020204" pitchFamily="66" charset="0"/>
              </a:rPr>
              <a:t>and</a:t>
            </a:r>
            <a:r>
              <a:rPr lang="tr-TR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 </a:t>
            </a:r>
            <a:r>
              <a:rPr lang="tr-TR" sz="2400" dirty="0" err="1">
                <a:solidFill>
                  <a:schemeClr val="tx1"/>
                </a:solidFill>
                <a:latin typeface="Comic Sans MS" panose="030F0902030302020204" pitchFamily="66" charset="0"/>
              </a:rPr>
              <a:t>farmers</a:t>
            </a:r>
            <a:r>
              <a:rPr lang="tr-TR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 </a:t>
            </a:r>
            <a:r>
              <a:rPr lang="tr-TR" sz="2400" dirty="0" err="1">
                <a:solidFill>
                  <a:schemeClr val="tx1"/>
                </a:solidFill>
                <a:latin typeface="Comic Sans MS" panose="030F0902030302020204" pitchFamily="66" charset="0"/>
              </a:rPr>
              <a:t>to</a:t>
            </a:r>
            <a:r>
              <a:rPr lang="tr-TR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 </a:t>
            </a:r>
            <a:r>
              <a:rPr lang="tr-TR" sz="2400" dirty="0" err="1">
                <a:solidFill>
                  <a:schemeClr val="tx1"/>
                </a:solidFill>
                <a:latin typeface="Comic Sans MS" panose="030F0902030302020204" pitchFamily="66" charset="0"/>
              </a:rPr>
              <a:t>practice</a:t>
            </a:r>
            <a:r>
              <a:rPr lang="tr-TR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 </a:t>
            </a:r>
            <a:r>
              <a:rPr lang="tr-TR" sz="2400" dirty="0" err="1">
                <a:solidFill>
                  <a:schemeClr val="tx1"/>
                </a:solidFill>
                <a:latin typeface="Comic Sans MS" panose="030F0902030302020204" pitchFamily="66" charset="0"/>
              </a:rPr>
              <a:t>tree</a:t>
            </a:r>
            <a:r>
              <a:rPr lang="tr-TR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 </a:t>
            </a:r>
            <a:r>
              <a:rPr lang="tr-TR" sz="2400" dirty="0" err="1">
                <a:solidFill>
                  <a:schemeClr val="tx1"/>
                </a:solidFill>
                <a:latin typeface="Comic Sans MS" panose="030F0902030302020204" pitchFamily="66" charset="0"/>
              </a:rPr>
              <a:t>pruning</a:t>
            </a:r>
            <a:r>
              <a:rPr lang="tr-TR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 </a:t>
            </a:r>
            <a:r>
              <a:rPr lang="tr-TR" sz="2400" dirty="0" err="1">
                <a:solidFill>
                  <a:schemeClr val="tx1"/>
                </a:solidFill>
                <a:latin typeface="Comic Sans MS" panose="030F0902030302020204" pitchFamily="66" charset="0"/>
              </a:rPr>
              <a:t>and</a:t>
            </a:r>
            <a:r>
              <a:rPr lang="tr-TR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 </a:t>
            </a:r>
            <a:r>
              <a:rPr lang="tr-TR" sz="2400" dirty="0" err="1">
                <a:solidFill>
                  <a:schemeClr val="tx1"/>
                </a:solidFill>
                <a:latin typeface="Comic Sans MS" panose="030F0902030302020204" pitchFamily="66" charset="0"/>
              </a:rPr>
              <a:t>grafting</a:t>
            </a:r>
            <a:r>
              <a:rPr lang="tr-TR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. </a:t>
            </a:r>
          </a:p>
          <a:p>
            <a:r>
              <a:rPr lang="tr-TR" sz="2400" dirty="0" err="1">
                <a:solidFill>
                  <a:schemeClr val="tx1"/>
                </a:solidFill>
                <a:latin typeface="Comic Sans MS" panose="030F0902030302020204" pitchFamily="66" charset="0"/>
              </a:rPr>
              <a:t>Producers</a:t>
            </a:r>
            <a:r>
              <a:rPr lang="tr-TR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 </a:t>
            </a:r>
            <a:r>
              <a:rPr lang="tr-TR" sz="2400" dirty="0" err="1">
                <a:solidFill>
                  <a:schemeClr val="tx1"/>
                </a:solidFill>
                <a:latin typeface="Comic Sans MS" panose="030F0902030302020204" pitchFamily="66" charset="0"/>
              </a:rPr>
              <a:t>and</a:t>
            </a:r>
            <a:r>
              <a:rPr lang="tr-TR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 </a:t>
            </a:r>
            <a:r>
              <a:rPr lang="tr-TR" sz="2400" dirty="0" err="1">
                <a:solidFill>
                  <a:schemeClr val="tx1"/>
                </a:solidFill>
                <a:latin typeface="Comic Sans MS" panose="030F0902030302020204" pitchFamily="66" charset="0"/>
              </a:rPr>
              <a:t>farmers</a:t>
            </a:r>
            <a:r>
              <a:rPr lang="tr-TR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 </a:t>
            </a:r>
            <a:r>
              <a:rPr lang="tr-TR" sz="2400" dirty="0" err="1">
                <a:solidFill>
                  <a:schemeClr val="tx1"/>
                </a:solidFill>
                <a:latin typeface="Comic Sans MS" panose="030F0902030302020204" pitchFamily="66" charset="0"/>
              </a:rPr>
              <a:t>are</a:t>
            </a:r>
            <a:r>
              <a:rPr lang="tr-TR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 </a:t>
            </a:r>
            <a:r>
              <a:rPr lang="tr-TR" sz="2400" dirty="0" err="1">
                <a:solidFill>
                  <a:schemeClr val="tx1"/>
                </a:solidFill>
                <a:latin typeface="Comic Sans MS" panose="030F0902030302020204" pitchFamily="66" charset="0"/>
              </a:rPr>
              <a:t>trained</a:t>
            </a:r>
            <a:r>
              <a:rPr lang="tr-TR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 </a:t>
            </a:r>
            <a:r>
              <a:rPr lang="tr-TR" sz="2400" dirty="0" err="1">
                <a:solidFill>
                  <a:schemeClr val="tx1"/>
                </a:solidFill>
                <a:latin typeface="Comic Sans MS" panose="030F0902030302020204" pitchFamily="66" charset="0"/>
              </a:rPr>
              <a:t>by</a:t>
            </a:r>
            <a:r>
              <a:rPr lang="tr-TR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 </a:t>
            </a:r>
            <a:r>
              <a:rPr lang="tr-TR" sz="2400" dirty="0" err="1">
                <a:solidFill>
                  <a:schemeClr val="tx1"/>
                </a:solidFill>
                <a:latin typeface="Comic Sans MS" panose="030F0902030302020204" pitchFamily="66" charset="0"/>
              </a:rPr>
              <a:t>agricultural</a:t>
            </a:r>
            <a:r>
              <a:rPr lang="tr-TR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 </a:t>
            </a:r>
            <a:r>
              <a:rPr lang="tr-TR" sz="2400" dirty="0" err="1">
                <a:solidFill>
                  <a:schemeClr val="tx1"/>
                </a:solidFill>
                <a:latin typeface="Comic Sans MS" panose="030F0902030302020204" pitchFamily="66" charset="0"/>
              </a:rPr>
              <a:t>engineers</a:t>
            </a:r>
            <a:r>
              <a:rPr lang="tr-TR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 </a:t>
            </a:r>
            <a:r>
              <a:rPr lang="tr-TR" sz="2400" dirty="0" err="1">
                <a:solidFill>
                  <a:schemeClr val="tx1"/>
                </a:solidFill>
                <a:latin typeface="Comic Sans MS" panose="030F0902030302020204" pitchFamily="66" charset="0"/>
              </a:rPr>
              <a:t>without</a:t>
            </a:r>
            <a:r>
              <a:rPr lang="tr-TR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 </a:t>
            </a:r>
            <a:r>
              <a:rPr lang="tr-TR" sz="2400" dirty="0" err="1">
                <a:solidFill>
                  <a:schemeClr val="tx1"/>
                </a:solidFill>
                <a:latin typeface="Comic Sans MS" panose="030F0902030302020204" pitchFamily="66" charset="0"/>
              </a:rPr>
              <a:t>any</a:t>
            </a:r>
            <a:r>
              <a:rPr lang="tr-TR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 </a:t>
            </a:r>
            <a:r>
              <a:rPr lang="tr-TR" sz="2400" dirty="0" err="1">
                <a:solidFill>
                  <a:schemeClr val="tx1"/>
                </a:solidFill>
                <a:latin typeface="Comic Sans MS" panose="030F0902030302020204" pitchFamily="66" charset="0"/>
              </a:rPr>
              <a:t>charge</a:t>
            </a:r>
            <a:r>
              <a:rPr lang="tr-TR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.</a:t>
            </a:r>
          </a:p>
          <a:p>
            <a:r>
              <a:rPr lang="tr-TR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Antalya </a:t>
            </a:r>
            <a:r>
              <a:rPr lang="tr-TR" sz="2400" dirty="0" err="1">
                <a:solidFill>
                  <a:schemeClr val="tx1"/>
                </a:solidFill>
                <a:latin typeface="Comic Sans MS" panose="030F0902030302020204" pitchFamily="66" charset="0"/>
              </a:rPr>
              <a:t>municipality</a:t>
            </a:r>
            <a:r>
              <a:rPr lang="tr-TR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 </a:t>
            </a:r>
            <a:r>
              <a:rPr lang="tr-TR" sz="2400" dirty="0" err="1">
                <a:solidFill>
                  <a:schemeClr val="tx1"/>
                </a:solidFill>
                <a:latin typeface="Comic Sans MS" panose="030F0902030302020204" pitchFamily="66" charset="0"/>
              </a:rPr>
              <a:t>stands</a:t>
            </a:r>
            <a:r>
              <a:rPr lang="tr-TR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 </a:t>
            </a:r>
            <a:r>
              <a:rPr lang="tr-TR" sz="2400" dirty="0" err="1">
                <a:solidFill>
                  <a:schemeClr val="tx1"/>
                </a:solidFill>
                <a:latin typeface="Comic Sans MS" panose="030F0902030302020204" pitchFamily="66" charset="0"/>
              </a:rPr>
              <a:t>by</a:t>
            </a:r>
            <a:r>
              <a:rPr lang="tr-TR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 </a:t>
            </a:r>
            <a:r>
              <a:rPr lang="tr-TR" sz="2400" dirty="0" err="1">
                <a:solidFill>
                  <a:schemeClr val="tx1"/>
                </a:solidFill>
                <a:latin typeface="Comic Sans MS" panose="030F0902030302020204" pitchFamily="66" charset="0"/>
              </a:rPr>
              <a:t>the</a:t>
            </a:r>
            <a:r>
              <a:rPr lang="tr-TR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 </a:t>
            </a:r>
            <a:r>
              <a:rPr lang="tr-TR" sz="2400" dirty="0" err="1">
                <a:solidFill>
                  <a:schemeClr val="tx1"/>
                </a:solidFill>
                <a:latin typeface="Comic Sans MS" panose="030F0902030302020204" pitchFamily="66" charset="0"/>
              </a:rPr>
              <a:t>producers</a:t>
            </a:r>
            <a:r>
              <a:rPr lang="tr-TR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 </a:t>
            </a:r>
            <a:r>
              <a:rPr lang="tr-TR" sz="2400" dirty="0" err="1">
                <a:solidFill>
                  <a:schemeClr val="tx1"/>
                </a:solidFill>
                <a:latin typeface="Comic Sans MS" panose="030F0902030302020204" pitchFamily="66" charset="0"/>
              </a:rPr>
              <a:t>with</a:t>
            </a:r>
            <a:r>
              <a:rPr lang="tr-TR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 </a:t>
            </a:r>
            <a:r>
              <a:rPr lang="tr-TR" sz="2400" dirty="0" err="1">
                <a:solidFill>
                  <a:schemeClr val="tx1"/>
                </a:solidFill>
                <a:latin typeface="Comic Sans MS" panose="030F0902030302020204" pitchFamily="66" charset="0"/>
              </a:rPr>
              <a:t>trainings</a:t>
            </a:r>
            <a:r>
              <a:rPr lang="tr-TR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 </a:t>
            </a:r>
            <a:r>
              <a:rPr lang="tr-TR" sz="2400" dirty="0" err="1">
                <a:solidFill>
                  <a:schemeClr val="tx1"/>
                </a:solidFill>
                <a:latin typeface="Comic Sans MS" panose="030F0902030302020204" pitchFamily="66" charset="0"/>
              </a:rPr>
              <a:t>to</a:t>
            </a:r>
            <a:r>
              <a:rPr lang="tr-TR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 </a:t>
            </a:r>
            <a:r>
              <a:rPr lang="tr-TR" sz="2400" dirty="0" err="1">
                <a:solidFill>
                  <a:schemeClr val="tx1"/>
                </a:solidFill>
                <a:latin typeface="Comic Sans MS" panose="030F0902030302020204" pitchFamily="66" charset="0"/>
              </a:rPr>
              <a:t>increase</a:t>
            </a:r>
            <a:r>
              <a:rPr lang="tr-TR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 </a:t>
            </a:r>
            <a:r>
              <a:rPr lang="tr-TR" sz="2400" dirty="0" err="1">
                <a:solidFill>
                  <a:schemeClr val="tx1"/>
                </a:solidFill>
                <a:latin typeface="Comic Sans MS" panose="030F0902030302020204" pitchFamily="66" charset="0"/>
              </a:rPr>
              <a:t>productivity</a:t>
            </a:r>
            <a:r>
              <a:rPr lang="tr-TR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 in </a:t>
            </a:r>
            <a:r>
              <a:rPr lang="tr-TR" sz="2400" dirty="0" err="1">
                <a:solidFill>
                  <a:schemeClr val="tx1"/>
                </a:solidFill>
                <a:latin typeface="Comic Sans MS" panose="030F0902030302020204" pitchFamily="66" charset="0"/>
              </a:rPr>
              <a:t>sustainable</a:t>
            </a:r>
            <a:r>
              <a:rPr lang="tr-TR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 </a:t>
            </a:r>
            <a:r>
              <a:rPr lang="tr-TR" sz="2400" dirty="0" err="1">
                <a:solidFill>
                  <a:schemeClr val="tx1"/>
                </a:solidFill>
                <a:latin typeface="Comic Sans MS" panose="030F0902030302020204" pitchFamily="66" charset="0"/>
              </a:rPr>
              <a:t>agriculture</a:t>
            </a:r>
            <a:r>
              <a:rPr lang="tr-TR" dirty="0">
                <a:solidFill>
                  <a:schemeClr val="tx1"/>
                </a:solidFill>
                <a:latin typeface="Comic Sans MS" panose="030F0902030302020204" pitchFamily="66" charset="0"/>
              </a:rPr>
              <a:t>.</a:t>
            </a: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BD7F6B4A-46EB-5C48-89F7-4242B09F15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5339" y="2141272"/>
            <a:ext cx="3776661" cy="4340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7684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A24E908-9387-CF48-9C1E-155B9C2CC0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RECYCLING BOOTHS IN ANTALYA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A44915B-8E8C-A843-B703-D1C6076E3D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737" y="2241395"/>
            <a:ext cx="8825659" cy="4616605"/>
          </a:xfrm>
        </p:spPr>
        <p:txBody>
          <a:bodyPr>
            <a:noAutofit/>
          </a:bodyPr>
          <a:lstStyle/>
          <a:p>
            <a:r>
              <a:rPr lang="tr-TR" sz="2100" dirty="0">
                <a:latin typeface="Comic Sans MS" panose="030F0902030302020204" pitchFamily="66" charset="0"/>
              </a:rPr>
              <a:t>Antalya </a:t>
            </a:r>
            <a:r>
              <a:rPr lang="tr-TR" sz="2100" dirty="0" err="1">
                <a:latin typeface="Comic Sans MS" panose="030F0902030302020204" pitchFamily="66" charset="0"/>
              </a:rPr>
              <a:t>Metropolitan</a:t>
            </a:r>
            <a:r>
              <a:rPr lang="tr-TR" sz="2100" dirty="0">
                <a:latin typeface="Comic Sans MS" panose="030F0902030302020204" pitchFamily="66" charset="0"/>
              </a:rPr>
              <a:t> </a:t>
            </a:r>
            <a:r>
              <a:rPr lang="tr-TR" sz="2100" dirty="0" err="1">
                <a:latin typeface="Comic Sans MS" panose="030F0902030302020204" pitchFamily="66" charset="0"/>
              </a:rPr>
              <a:t>Municipality</a:t>
            </a:r>
            <a:r>
              <a:rPr lang="tr-TR" sz="2100" dirty="0">
                <a:latin typeface="Comic Sans MS" panose="030F0902030302020204" pitchFamily="66" charset="0"/>
              </a:rPr>
              <a:t> has </a:t>
            </a:r>
            <a:r>
              <a:rPr lang="tr-TR" sz="2100" dirty="0" err="1">
                <a:latin typeface="Comic Sans MS" panose="030F0902030302020204" pitchFamily="66" charset="0"/>
              </a:rPr>
              <a:t>placed</a:t>
            </a:r>
            <a:r>
              <a:rPr lang="tr-TR" sz="2100" dirty="0">
                <a:latin typeface="Comic Sans MS" panose="030F0902030302020204" pitchFamily="66" charset="0"/>
              </a:rPr>
              <a:t> a </a:t>
            </a:r>
            <a:r>
              <a:rPr lang="tr-TR" sz="2100" dirty="0" err="1">
                <a:latin typeface="Comic Sans MS" panose="030F0902030302020204" pitchFamily="66" charset="0"/>
              </a:rPr>
              <a:t>recyclable</a:t>
            </a:r>
            <a:r>
              <a:rPr lang="tr-TR" sz="2100" dirty="0">
                <a:latin typeface="Comic Sans MS" panose="030F0902030302020204" pitchFamily="66" charset="0"/>
              </a:rPr>
              <a:t> </a:t>
            </a:r>
            <a:r>
              <a:rPr lang="tr-TR" sz="2100" dirty="0" err="1">
                <a:latin typeface="Comic Sans MS" panose="030F0902030302020204" pitchFamily="66" charset="0"/>
              </a:rPr>
              <a:t>waste</a:t>
            </a:r>
            <a:r>
              <a:rPr lang="tr-TR" sz="2100" dirty="0">
                <a:latin typeface="Comic Sans MS" panose="030F0902030302020204" pitchFamily="66" charset="0"/>
              </a:rPr>
              <a:t> </a:t>
            </a:r>
            <a:r>
              <a:rPr lang="tr-TR" sz="2100" dirty="0" err="1">
                <a:latin typeface="Comic Sans MS" panose="030F0902030302020204" pitchFamily="66" charset="0"/>
              </a:rPr>
              <a:t>vending</a:t>
            </a:r>
            <a:r>
              <a:rPr lang="tr-TR" sz="2100" dirty="0">
                <a:latin typeface="Comic Sans MS" panose="030F0902030302020204" pitchFamily="66" charset="0"/>
              </a:rPr>
              <a:t> </a:t>
            </a:r>
            <a:r>
              <a:rPr lang="tr-TR" sz="2100" dirty="0" err="1">
                <a:latin typeface="Comic Sans MS" panose="030F0902030302020204" pitchFamily="66" charset="0"/>
              </a:rPr>
              <a:t>machine</a:t>
            </a:r>
            <a:r>
              <a:rPr lang="tr-TR" sz="2100" dirty="0">
                <a:latin typeface="Comic Sans MS" panose="030F0902030302020204" pitchFamily="66" charset="0"/>
              </a:rPr>
              <a:t> </a:t>
            </a:r>
            <a:r>
              <a:rPr lang="tr-TR" sz="2100" dirty="0" err="1">
                <a:latin typeface="Comic Sans MS" panose="030F0902030302020204" pitchFamily="66" charset="0"/>
              </a:rPr>
              <a:t>and</a:t>
            </a:r>
            <a:r>
              <a:rPr lang="tr-TR" sz="2100" dirty="0">
                <a:latin typeface="Comic Sans MS" panose="030F0902030302020204" pitchFamily="66" charset="0"/>
              </a:rPr>
              <a:t> mask </a:t>
            </a:r>
            <a:r>
              <a:rPr lang="tr-TR" sz="2100" dirty="0" err="1">
                <a:latin typeface="Comic Sans MS" panose="030F0902030302020204" pitchFamily="66" charset="0"/>
              </a:rPr>
              <a:t>vending</a:t>
            </a:r>
            <a:r>
              <a:rPr lang="tr-TR" sz="2100" dirty="0">
                <a:latin typeface="Comic Sans MS" panose="030F0902030302020204" pitchFamily="66" charset="0"/>
              </a:rPr>
              <a:t> </a:t>
            </a:r>
            <a:r>
              <a:rPr lang="tr-TR" sz="2100" dirty="0" err="1">
                <a:latin typeface="Comic Sans MS" panose="030F0902030302020204" pitchFamily="66" charset="0"/>
              </a:rPr>
              <a:t>machine</a:t>
            </a:r>
            <a:r>
              <a:rPr lang="tr-TR" sz="2100" dirty="0">
                <a:latin typeface="Comic Sans MS" panose="030F0902030302020204" pitchFamily="66" charset="0"/>
              </a:rPr>
              <a:t> on Konyaaltı </a:t>
            </a:r>
            <a:r>
              <a:rPr lang="tr-TR" sz="2100" dirty="0" err="1">
                <a:latin typeface="Comic Sans MS" panose="030F0902030302020204" pitchFamily="66" charset="0"/>
              </a:rPr>
              <a:t>Beach</a:t>
            </a:r>
            <a:r>
              <a:rPr lang="tr-TR" sz="2100" dirty="0">
                <a:latin typeface="Comic Sans MS" panose="030F0902030302020204" pitchFamily="66" charset="0"/>
              </a:rPr>
              <a:t>. </a:t>
            </a:r>
            <a:r>
              <a:rPr lang="tr-TR" sz="2100" dirty="0" err="1">
                <a:latin typeface="Comic Sans MS" panose="030F0902030302020204" pitchFamily="66" charset="0"/>
              </a:rPr>
              <a:t>It</a:t>
            </a:r>
            <a:r>
              <a:rPr lang="tr-TR" sz="2100" dirty="0">
                <a:latin typeface="Comic Sans MS" panose="030F0902030302020204" pitchFamily="66" charset="0"/>
              </a:rPr>
              <a:t> is </a:t>
            </a:r>
            <a:r>
              <a:rPr lang="tr-TR" sz="2100" dirty="0" err="1">
                <a:latin typeface="Comic Sans MS" panose="030F0902030302020204" pitchFamily="66" charset="0"/>
              </a:rPr>
              <a:t>aimed</a:t>
            </a:r>
            <a:r>
              <a:rPr lang="tr-TR" sz="2100" dirty="0">
                <a:latin typeface="Comic Sans MS" panose="030F0902030302020204" pitchFamily="66" charset="0"/>
              </a:rPr>
              <a:t> </a:t>
            </a:r>
            <a:r>
              <a:rPr lang="tr-TR" sz="2100" dirty="0" err="1">
                <a:latin typeface="Comic Sans MS" panose="030F0902030302020204" pitchFamily="66" charset="0"/>
              </a:rPr>
              <a:t>to</a:t>
            </a:r>
            <a:r>
              <a:rPr lang="tr-TR" sz="2100" dirty="0">
                <a:latin typeface="Comic Sans MS" panose="030F0902030302020204" pitchFamily="66" charset="0"/>
              </a:rPr>
              <a:t> </a:t>
            </a:r>
            <a:r>
              <a:rPr lang="tr-TR" sz="2100" dirty="0" err="1">
                <a:latin typeface="Comic Sans MS" panose="030F0902030302020204" pitchFamily="66" charset="0"/>
              </a:rPr>
              <a:t>increase</a:t>
            </a:r>
            <a:r>
              <a:rPr lang="tr-TR" sz="2100" dirty="0">
                <a:latin typeface="Comic Sans MS" panose="030F0902030302020204" pitchFamily="66" charset="0"/>
              </a:rPr>
              <a:t> </a:t>
            </a:r>
            <a:r>
              <a:rPr lang="tr-TR" sz="2100" dirty="0" err="1">
                <a:latin typeface="Comic Sans MS" panose="030F0902030302020204" pitchFamily="66" charset="0"/>
              </a:rPr>
              <a:t>environmental</a:t>
            </a:r>
            <a:r>
              <a:rPr lang="tr-TR" sz="2100" dirty="0">
                <a:latin typeface="Comic Sans MS" panose="030F0902030302020204" pitchFamily="66" charset="0"/>
              </a:rPr>
              <a:t> </a:t>
            </a:r>
            <a:r>
              <a:rPr lang="tr-TR" sz="2100" dirty="0" err="1">
                <a:latin typeface="Comic Sans MS" panose="030F0902030302020204" pitchFamily="66" charset="0"/>
              </a:rPr>
              <a:t>awareness</a:t>
            </a:r>
            <a:r>
              <a:rPr lang="tr-TR" sz="2100" dirty="0">
                <a:latin typeface="Comic Sans MS" panose="030F0902030302020204" pitchFamily="66" charset="0"/>
              </a:rPr>
              <a:t> </a:t>
            </a:r>
            <a:r>
              <a:rPr lang="tr-TR" sz="2100" dirty="0" err="1">
                <a:latin typeface="Comic Sans MS" panose="030F0902030302020204" pitchFamily="66" charset="0"/>
              </a:rPr>
              <a:t>with</a:t>
            </a:r>
            <a:r>
              <a:rPr lang="tr-TR" sz="2100" dirty="0">
                <a:latin typeface="Comic Sans MS" panose="030F0902030302020204" pitchFamily="66" charset="0"/>
              </a:rPr>
              <a:t> </a:t>
            </a:r>
            <a:r>
              <a:rPr lang="tr-TR" sz="2100" dirty="0" err="1">
                <a:latin typeface="Comic Sans MS" panose="030F0902030302020204" pitchFamily="66" charset="0"/>
              </a:rPr>
              <a:t>vending</a:t>
            </a:r>
            <a:r>
              <a:rPr lang="tr-TR" sz="2100" dirty="0">
                <a:latin typeface="Comic Sans MS" panose="030F0902030302020204" pitchFamily="66" charset="0"/>
              </a:rPr>
              <a:t> </a:t>
            </a:r>
            <a:r>
              <a:rPr lang="tr-TR" sz="2100" dirty="0" err="1">
                <a:latin typeface="Comic Sans MS" panose="030F0902030302020204" pitchFamily="66" charset="0"/>
              </a:rPr>
              <a:t>machines</a:t>
            </a:r>
            <a:endParaRPr lang="tr-TR" sz="2100" dirty="0">
              <a:latin typeface="Comic Sans MS" panose="030F0902030302020204" pitchFamily="66" charset="0"/>
            </a:endParaRPr>
          </a:p>
          <a:p>
            <a:r>
              <a:rPr lang="tr-TR" sz="2100" dirty="0" err="1">
                <a:latin typeface="Comic Sans MS" panose="030F0902030302020204" pitchFamily="66" charset="0"/>
              </a:rPr>
              <a:t>For</a:t>
            </a:r>
            <a:r>
              <a:rPr lang="tr-TR" sz="2100" dirty="0">
                <a:latin typeface="Comic Sans MS" panose="030F0902030302020204" pitchFamily="66" charset="0"/>
              </a:rPr>
              <a:t> </a:t>
            </a:r>
            <a:r>
              <a:rPr lang="tr-TR" sz="2100" dirty="0" err="1">
                <a:latin typeface="Comic Sans MS" panose="030F0902030302020204" pitchFamily="66" charset="0"/>
              </a:rPr>
              <a:t>the</a:t>
            </a:r>
            <a:r>
              <a:rPr lang="tr-TR" sz="2100" dirty="0">
                <a:latin typeface="Comic Sans MS" panose="030F0902030302020204" pitchFamily="66" charset="0"/>
              </a:rPr>
              <a:t> </a:t>
            </a:r>
            <a:r>
              <a:rPr lang="tr-TR" sz="2100" dirty="0" err="1">
                <a:latin typeface="Comic Sans MS" panose="030F0902030302020204" pitchFamily="66" charset="0"/>
              </a:rPr>
              <a:t>waste</a:t>
            </a:r>
            <a:r>
              <a:rPr lang="tr-TR" sz="2100" dirty="0">
                <a:latin typeface="Comic Sans MS" panose="030F0902030302020204" pitchFamily="66" charset="0"/>
              </a:rPr>
              <a:t> mask problem, </a:t>
            </a:r>
            <a:r>
              <a:rPr lang="tr-TR" sz="2100" dirty="0" err="1">
                <a:latin typeface="Comic Sans MS" panose="030F0902030302020204" pitchFamily="66" charset="0"/>
              </a:rPr>
              <a:t>which</a:t>
            </a:r>
            <a:r>
              <a:rPr lang="tr-TR" sz="2100" dirty="0">
                <a:latin typeface="Comic Sans MS" panose="030F0902030302020204" pitchFamily="66" charset="0"/>
              </a:rPr>
              <a:t> is </a:t>
            </a:r>
            <a:r>
              <a:rPr lang="tr-TR" sz="2100" dirty="0" err="1">
                <a:latin typeface="Comic Sans MS" panose="030F0902030302020204" pitchFamily="66" charset="0"/>
              </a:rPr>
              <a:t>the</a:t>
            </a:r>
            <a:r>
              <a:rPr lang="tr-TR" sz="2100" dirty="0">
                <a:latin typeface="Comic Sans MS" panose="030F0902030302020204" pitchFamily="66" charset="0"/>
              </a:rPr>
              <a:t> problem of </a:t>
            </a:r>
            <a:r>
              <a:rPr lang="tr-TR" sz="2100" dirty="0" err="1">
                <a:latin typeface="Comic Sans MS" panose="030F0902030302020204" pitchFamily="66" charset="0"/>
              </a:rPr>
              <a:t>the</a:t>
            </a:r>
            <a:r>
              <a:rPr lang="tr-TR" sz="2100" dirty="0">
                <a:latin typeface="Comic Sans MS" panose="030F0902030302020204" pitchFamily="66" charset="0"/>
              </a:rPr>
              <a:t> </a:t>
            </a:r>
            <a:r>
              <a:rPr lang="tr-TR" sz="2100" dirty="0" err="1">
                <a:latin typeface="Comic Sans MS" panose="030F0902030302020204" pitchFamily="66" charset="0"/>
              </a:rPr>
              <a:t>whole</a:t>
            </a:r>
            <a:r>
              <a:rPr lang="tr-TR" sz="2100" dirty="0">
                <a:latin typeface="Comic Sans MS" panose="030F0902030302020204" pitchFamily="66" charset="0"/>
              </a:rPr>
              <a:t> </a:t>
            </a:r>
            <a:r>
              <a:rPr lang="tr-TR" sz="2100" dirty="0" err="1">
                <a:latin typeface="Comic Sans MS" panose="030F0902030302020204" pitchFamily="66" charset="0"/>
              </a:rPr>
              <a:t>world</a:t>
            </a:r>
            <a:r>
              <a:rPr lang="tr-TR" sz="2100" dirty="0">
                <a:latin typeface="Comic Sans MS" panose="030F0902030302020204" pitchFamily="66" charset="0"/>
              </a:rPr>
              <a:t> </a:t>
            </a:r>
            <a:r>
              <a:rPr lang="tr-TR" sz="2100" dirty="0" err="1">
                <a:latin typeface="Comic Sans MS" panose="030F0902030302020204" pitchFamily="66" charset="0"/>
              </a:rPr>
              <a:t>due</a:t>
            </a:r>
            <a:r>
              <a:rPr lang="tr-TR" sz="2100" dirty="0">
                <a:latin typeface="Comic Sans MS" panose="030F0902030302020204" pitchFamily="66" charset="0"/>
              </a:rPr>
              <a:t> </a:t>
            </a:r>
            <a:r>
              <a:rPr lang="tr-TR" sz="2100" dirty="0" err="1">
                <a:latin typeface="Comic Sans MS" panose="030F0902030302020204" pitchFamily="66" charset="0"/>
              </a:rPr>
              <a:t>to</a:t>
            </a:r>
            <a:r>
              <a:rPr lang="tr-TR" sz="2100" dirty="0">
                <a:latin typeface="Comic Sans MS" panose="030F0902030302020204" pitchFamily="66" charset="0"/>
              </a:rPr>
              <a:t> </a:t>
            </a:r>
            <a:r>
              <a:rPr lang="tr-TR" sz="2100" dirty="0" err="1">
                <a:latin typeface="Comic Sans MS" panose="030F0902030302020204" pitchFamily="66" charset="0"/>
              </a:rPr>
              <a:t>the</a:t>
            </a:r>
            <a:r>
              <a:rPr lang="tr-TR" sz="2100" dirty="0">
                <a:latin typeface="Comic Sans MS" panose="030F0902030302020204" pitchFamily="66" charset="0"/>
              </a:rPr>
              <a:t> </a:t>
            </a:r>
            <a:r>
              <a:rPr lang="tr-TR" sz="2100" dirty="0" err="1">
                <a:latin typeface="Comic Sans MS" panose="030F0902030302020204" pitchFamily="66" charset="0"/>
              </a:rPr>
              <a:t>pandemic</a:t>
            </a:r>
            <a:r>
              <a:rPr lang="tr-TR" sz="2100" dirty="0">
                <a:latin typeface="Comic Sans MS" panose="030F0902030302020204" pitchFamily="66" charset="0"/>
              </a:rPr>
              <a:t>, Antalya </a:t>
            </a:r>
            <a:r>
              <a:rPr lang="tr-TR" sz="2100" dirty="0" err="1">
                <a:latin typeface="Comic Sans MS" panose="030F0902030302020204" pitchFamily="66" charset="0"/>
              </a:rPr>
              <a:t>Metropolitan</a:t>
            </a:r>
            <a:r>
              <a:rPr lang="tr-TR" sz="2100" dirty="0">
                <a:latin typeface="Comic Sans MS" panose="030F0902030302020204" pitchFamily="66" charset="0"/>
              </a:rPr>
              <a:t> </a:t>
            </a:r>
            <a:r>
              <a:rPr lang="tr-TR" sz="2100" dirty="0" err="1">
                <a:latin typeface="Comic Sans MS" panose="030F0902030302020204" pitchFamily="66" charset="0"/>
              </a:rPr>
              <a:t>Municipality</a:t>
            </a:r>
            <a:r>
              <a:rPr lang="tr-TR" sz="2100" dirty="0">
                <a:latin typeface="Comic Sans MS" panose="030F0902030302020204" pitchFamily="66" charset="0"/>
              </a:rPr>
              <a:t> </a:t>
            </a:r>
            <a:r>
              <a:rPr lang="tr-TR" sz="2100" dirty="0" err="1">
                <a:latin typeface="Comic Sans MS" panose="030F0902030302020204" pitchFamily="66" charset="0"/>
              </a:rPr>
              <a:t>found</a:t>
            </a:r>
            <a:r>
              <a:rPr lang="tr-TR" sz="2100" dirty="0">
                <a:latin typeface="Comic Sans MS" panose="030F0902030302020204" pitchFamily="66" charset="0"/>
              </a:rPr>
              <a:t> a </a:t>
            </a:r>
            <a:r>
              <a:rPr lang="tr-TR" sz="2100" dirty="0" err="1">
                <a:latin typeface="Comic Sans MS" panose="030F0902030302020204" pitchFamily="66" charset="0"/>
              </a:rPr>
              <a:t>solution</a:t>
            </a:r>
            <a:r>
              <a:rPr lang="tr-TR" sz="2100" dirty="0">
                <a:latin typeface="Comic Sans MS" panose="030F0902030302020204" pitchFamily="66" charset="0"/>
              </a:rPr>
              <a:t> </a:t>
            </a:r>
            <a:r>
              <a:rPr lang="tr-TR" sz="2100" dirty="0" err="1">
                <a:latin typeface="Comic Sans MS" panose="030F0902030302020204" pitchFamily="66" charset="0"/>
              </a:rPr>
              <a:t>with</a:t>
            </a:r>
            <a:r>
              <a:rPr lang="tr-TR" sz="2100" dirty="0">
                <a:latin typeface="Comic Sans MS" panose="030F0902030302020204" pitchFamily="66" charset="0"/>
              </a:rPr>
              <a:t> </a:t>
            </a:r>
            <a:r>
              <a:rPr lang="tr-TR" sz="2100" dirty="0" err="1">
                <a:latin typeface="Comic Sans MS" panose="030F0902030302020204" pitchFamily="66" charset="0"/>
              </a:rPr>
              <a:t>vending</a:t>
            </a:r>
            <a:r>
              <a:rPr lang="tr-TR" sz="2100" dirty="0">
                <a:latin typeface="Comic Sans MS" panose="030F0902030302020204" pitchFamily="66" charset="0"/>
              </a:rPr>
              <a:t> </a:t>
            </a:r>
            <a:r>
              <a:rPr lang="tr-TR" sz="2100" dirty="0" err="1">
                <a:latin typeface="Comic Sans MS" panose="030F0902030302020204" pitchFamily="66" charset="0"/>
              </a:rPr>
              <a:t>machine</a:t>
            </a:r>
            <a:r>
              <a:rPr lang="tr-TR" sz="2100" dirty="0">
                <a:latin typeface="Comic Sans MS" panose="030F0902030302020204" pitchFamily="66" charset="0"/>
              </a:rPr>
              <a:t>. </a:t>
            </a:r>
            <a:r>
              <a:rPr lang="tr-TR" sz="2100" dirty="0" err="1">
                <a:latin typeface="Comic Sans MS" panose="030F0902030302020204" pitchFamily="66" charset="0"/>
              </a:rPr>
              <a:t>In</a:t>
            </a:r>
            <a:r>
              <a:rPr lang="tr-TR" sz="2100" dirty="0">
                <a:latin typeface="Comic Sans MS" panose="030F0902030302020204" pitchFamily="66" charset="0"/>
              </a:rPr>
              <a:t> </a:t>
            </a:r>
            <a:r>
              <a:rPr lang="tr-TR" sz="2100" dirty="0" err="1">
                <a:latin typeface="Comic Sans MS" panose="030F0902030302020204" pitchFamily="66" charset="0"/>
              </a:rPr>
              <a:t>the</a:t>
            </a:r>
            <a:r>
              <a:rPr lang="tr-TR" sz="2100" dirty="0">
                <a:latin typeface="Comic Sans MS" panose="030F0902030302020204" pitchFamily="66" charset="0"/>
              </a:rPr>
              <a:t> </a:t>
            </a:r>
            <a:r>
              <a:rPr lang="tr-TR" sz="2100" dirty="0" err="1">
                <a:latin typeface="Comic Sans MS" panose="030F0902030302020204" pitchFamily="66" charset="0"/>
              </a:rPr>
              <a:t>vending</a:t>
            </a:r>
            <a:r>
              <a:rPr lang="tr-TR" sz="2100" dirty="0">
                <a:latin typeface="Comic Sans MS" panose="030F0902030302020204" pitchFamily="66" charset="0"/>
              </a:rPr>
              <a:t> </a:t>
            </a:r>
            <a:r>
              <a:rPr lang="tr-TR" sz="2100" dirty="0" err="1">
                <a:latin typeface="Comic Sans MS" panose="030F0902030302020204" pitchFamily="66" charset="0"/>
              </a:rPr>
              <a:t>machine</a:t>
            </a:r>
            <a:r>
              <a:rPr lang="tr-TR" sz="2100" dirty="0">
                <a:latin typeface="Comic Sans MS" panose="030F0902030302020204" pitchFamily="66" charset="0"/>
              </a:rPr>
              <a:t>, </a:t>
            </a:r>
            <a:r>
              <a:rPr lang="tr-TR" sz="2100" dirty="0" err="1">
                <a:latin typeface="Comic Sans MS" panose="030F0902030302020204" pitchFamily="66" charset="0"/>
              </a:rPr>
              <a:t>where</a:t>
            </a:r>
            <a:r>
              <a:rPr lang="tr-TR" sz="2100" dirty="0">
                <a:latin typeface="Comic Sans MS" panose="030F0902030302020204" pitchFamily="66" charset="0"/>
              </a:rPr>
              <a:t> </a:t>
            </a:r>
            <a:r>
              <a:rPr lang="tr-TR" sz="2100" dirty="0" err="1">
                <a:latin typeface="Comic Sans MS" panose="030F0902030302020204" pitchFamily="66" charset="0"/>
              </a:rPr>
              <a:t>the</a:t>
            </a:r>
            <a:r>
              <a:rPr lang="tr-TR" sz="2100" dirty="0">
                <a:latin typeface="Comic Sans MS" panose="030F0902030302020204" pitchFamily="66" charset="0"/>
              </a:rPr>
              <a:t> </a:t>
            </a:r>
            <a:r>
              <a:rPr lang="tr-TR" sz="2100" dirty="0" err="1">
                <a:latin typeface="Comic Sans MS" panose="030F0902030302020204" pitchFamily="66" charset="0"/>
              </a:rPr>
              <a:t>demo</a:t>
            </a:r>
            <a:r>
              <a:rPr lang="tr-TR" sz="2100" dirty="0">
                <a:latin typeface="Comic Sans MS" panose="030F0902030302020204" pitchFamily="66" charset="0"/>
              </a:rPr>
              <a:t> is </a:t>
            </a:r>
            <a:r>
              <a:rPr lang="tr-TR" sz="2100" dirty="0" err="1">
                <a:latin typeface="Comic Sans MS" panose="030F0902030302020204" pitchFamily="66" charset="0"/>
              </a:rPr>
              <a:t>made</a:t>
            </a:r>
            <a:r>
              <a:rPr lang="tr-TR" sz="2100" dirty="0">
                <a:latin typeface="Comic Sans MS" panose="030F0902030302020204" pitchFamily="66" charset="0"/>
              </a:rPr>
              <a:t>, a </a:t>
            </a:r>
            <a:r>
              <a:rPr lang="tr-TR" sz="2100" dirty="0" err="1">
                <a:latin typeface="Comic Sans MS" panose="030F0902030302020204" pitchFamily="66" charset="0"/>
              </a:rPr>
              <a:t>used</a:t>
            </a:r>
            <a:r>
              <a:rPr lang="tr-TR" sz="2100" dirty="0">
                <a:latin typeface="Comic Sans MS" panose="030F0902030302020204" pitchFamily="66" charset="0"/>
              </a:rPr>
              <a:t> mask is </a:t>
            </a:r>
            <a:r>
              <a:rPr lang="tr-TR" sz="2100" dirty="0" err="1">
                <a:latin typeface="Comic Sans MS" panose="030F0902030302020204" pitchFamily="66" charset="0"/>
              </a:rPr>
              <a:t>given</a:t>
            </a:r>
            <a:r>
              <a:rPr lang="tr-TR" sz="2100" dirty="0">
                <a:latin typeface="Comic Sans MS" panose="030F0902030302020204" pitchFamily="66" charset="0"/>
              </a:rPr>
              <a:t> </a:t>
            </a:r>
            <a:r>
              <a:rPr lang="tr-TR" sz="2100" dirty="0" err="1">
                <a:latin typeface="Comic Sans MS" panose="030F0902030302020204" pitchFamily="66" charset="0"/>
              </a:rPr>
              <a:t>and</a:t>
            </a:r>
            <a:r>
              <a:rPr lang="tr-TR" sz="2100" dirty="0">
                <a:latin typeface="Comic Sans MS" panose="030F0902030302020204" pitchFamily="66" charset="0"/>
              </a:rPr>
              <a:t> a </a:t>
            </a:r>
            <a:r>
              <a:rPr lang="tr-TR" sz="2100" dirty="0" err="1">
                <a:latin typeface="Comic Sans MS" panose="030F0902030302020204" pitchFamily="66" charset="0"/>
              </a:rPr>
              <a:t>clean</a:t>
            </a:r>
            <a:r>
              <a:rPr lang="tr-TR" sz="2100" dirty="0">
                <a:latin typeface="Comic Sans MS" panose="030F0902030302020204" pitchFamily="66" charset="0"/>
              </a:rPr>
              <a:t> mask is </a:t>
            </a:r>
            <a:r>
              <a:rPr lang="tr-TR" sz="2100" dirty="0" err="1">
                <a:latin typeface="Comic Sans MS" panose="030F0902030302020204" pitchFamily="66" charset="0"/>
              </a:rPr>
              <a:t>taken</a:t>
            </a:r>
            <a:r>
              <a:rPr lang="tr-TR" sz="2100" dirty="0">
                <a:latin typeface="Comic Sans MS" panose="030F0902030302020204" pitchFamily="66" charset="0"/>
              </a:rPr>
              <a:t> </a:t>
            </a:r>
            <a:r>
              <a:rPr lang="tr-TR" sz="2100" dirty="0" err="1">
                <a:latin typeface="Comic Sans MS" panose="030F0902030302020204" pitchFamily="66" charset="0"/>
              </a:rPr>
              <a:t>instead</a:t>
            </a:r>
            <a:r>
              <a:rPr lang="tr-TR" sz="2100" dirty="0">
                <a:latin typeface="Comic Sans MS" panose="030F0902030302020204" pitchFamily="66" charset="0"/>
              </a:rPr>
              <a:t>. </a:t>
            </a:r>
          </a:p>
          <a:p>
            <a:r>
              <a:rPr lang="tr-TR" sz="2100" dirty="0" err="1">
                <a:latin typeface="Comic Sans MS" panose="030F0902030302020204" pitchFamily="66" charset="0"/>
              </a:rPr>
              <a:t>In</a:t>
            </a:r>
            <a:r>
              <a:rPr lang="tr-TR" sz="2100" dirty="0">
                <a:latin typeface="Comic Sans MS" panose="030F0902030302020204" pitchFamily="66" charset="0"/>
              </a:rPr>
              <a:t> </a:t>
            </a:r>
            <a:r>
              <a:rPr lang="tr-TR" sz="2100" dirty="0" err="1">
                <a:latin typeface="Comic Sans MS" panose="030F0902030302020204" pitchFamily="66" charset="0"/>
              </a:rPr>
              <a:t>the</a:t>
            </a:r>
            <a:r>
              <a:rPr lang="tr-TR" sz="2100" dirty="0">
                <a:latin typeface="Comic Sans MS" panose="030F0902030302020204" pitchFamily="66" charset="0"/>
              </a:rPr>
              <a:t> </a:t>
            </a:r>
            <a:r>
              <a:rPr lang="tr-TR" sz="2100" dirty="0" err="1">
                <a:latin typeface="Comic Sans MS" panose="030F0902030302020204" pitchFamily="66" charset="0"/>
              </a:rPr>
              <a:t>recyclable</a:t>
            </a:r>
            <a:r>
              <a:rPr lang="tr-TR" sz="2100" dirty="0">
                <a:latin typeface="Comic Sans MS" panose="030F0902030302020204" pitchFamily="66" charset="0"/>
              </a:rPr>
              <a:t> </a:t>
            </a:r>
            <a:r>
              <a:rPr lang="tr-TR" sz="2100" dirty="0" err="1">
                <a:latin typeface="Comic Sans MS" panose="030F0902030302020204" pitchFamily="66" charset="0"/>
              </a:rPr>
              <a:t>waste</a:t>
            </a:r>
            <a:r>
              <a:rPr lang="tr-TR" sz="2100" dirty="0">
                <a:latin typeface="Comic Sans MS" panose="030F0902030302020204" pitchFamily="66" charset="0"/>
              </a:rPr>
              <a:t> </a:t>
            </a:r>
            <a:r>
              <a:rPr lang="tr-TR" sz="2100" dirty="0" err="1">
                <a:latin typeface="Comic Sans MS" panose="030F0902030302020204" pitchFamily="66" charset="0"/>
              </a:rPr>
              <a:t>vending</a:t>
            </a:r>
            <a:r>
              <a:rPr lang="tr-TR" sz="2100" dirty="0">
                <a:latin typeface="Comic Sans MS" panose="030F0902030302020204" pitchFamily="66" charset="0"/>
              </a:rPr>
              <a:t> </a:t>
            </a:r>
            <a:r>
              <a:rPr lang="tr-TR" sz="2100" dirty="0" err="1">
                <a:latin typeface="Comic Sans MS" panose="030F0902030302020204" pitchFamily="66" charset="0"/>
              </a:rPr>
              <a:t>machine</a:t>
            </a:r>
            <a:r>
              <a:rPr lang="tr-TR" sz="2100" dirty="0">
                <a:latin typeface="Comic Sans MS" panose="030F0902030302020204" pitchFamily="66" charset="0"/>
              </a:rPr>
              <a:t>, </a:t>
            </a:r>
            <a:r>
              <a:rPr lang="tr-TR" sz="2100" dirty="0" err="1">
                <a:latin typeface="Comic Sans MS" panose="030F0902030302020204" pitchFamily="66" charset="0"/>
              </a:rPr>
              <a:t>which</a:t>
            </a:r>
            <a:r>
              <a:rPr lang="tr-TR" sz="2100" dirty="0">
                <a:latin typeface="Comic Sans MS" panose="030F0902030302020204" pitchFamily="66" charset="0"/>
              </a:rPr>
              <a:t> is </a:t>
            </a:r>
            <a:r>
              <a:rPr lang="tr-TR" sz="2100" dirty="0" err="1">
                <a:latin typeface="Comic Sans MS" panose="030F0902030302020204" pitchFamily="66" charset="0"/>
              </a:rPr>
              <a:t>another</a:t>
            </a:r>
            <a:r>
              <a:rPr lang="tr-TR" sz="2100" dirty="0">
                <a:latin typeface="Comic Sans MS" panose="030F0902030302020204" pitchFamily="66" charset="0"/>
              </a:rPr>
              <a:t> </a:t>
            </a:r>
            <a:r>
              <a:rPr lang="tr-TR" sz="2100" dirty="0" err="1">
                <a:latin typeface="Comic Sans MS" panose="030F0902030302020204" pitchFamily="66" charset="0"/>
              </a:rPr>
              <a:t>project</a:t>
            </a:r>
            <a:r>
              <a:rPr lang="tr-TR" sz="2100" dirty="0">
                <a:latin typeface="Comic Sans MS" panose="030F0902030302020204" pitchFamily="66" charset="0"/>
              </a:rPr>
              <a:t> </a:t>
            </a:r>
            <a:r>
              <a:rPr lang="tr-TR" sz="2100" dirty="0" err="1">
                <a:latin typeface="Comic Sans MS" panose="030F0902030302020204" pitchFamily="66" charset="0"/>
              </a:rPr>
              <a:t>related</a:t>
            </a:r>
            <a:r>
              <a:rPr lang="tr-TR" sz="2100" dirty="0">
                <a:latin typeface="Comic Sans MS" panose="030F0902030302020204" pitchFamily="66" charset="0"/>
              </a:rPr>
              <a:t> </a:t>
            </a:r>
            <a:r>
              <a:rPr lang="tr-TR" sz="2100" dirty="0" err="1">
                <a:latin typeface="Comic Sans MS" panose="030F0902030302020204" pitchFamily="66" charset="0"/>
              </a:rPr>
              <a:t>to</a:t>
            </a:r>
            <a:r>
              <a:rPr lang="tr-TR" sz="2100" dirty="0">
                <a:latin typeface="Comic Sans MS" panose="030F0902030302020204" pitchFamily="66" charset="0"/>
              </a:rPr>
              <a:t> </a:t>
            </a:r>
            <a:r>
              <a:rPr lang="tr-TR" sz="2100" dirty="0" err="1">
                <a:latin typeface="Comic Sans MS" panose="030F0902030302020204" pitchFamily="66" charset="0"/>
              </a:rPr>
              <a:t>waste</a:t>
            </a:r>
            <a:r>
              <a:rPr lang="tr-TR" sz="2100" dirty="0">
                <a:latin typeface="Comic Sans MS" panose="030F0902030302020204" pitchFamily="66" charset="0"/>
              </a:rPr>
              <a:t>, </a:t>
            </a:r>
            <a:r>
              <a:rPr lang="tr-TR" sz="2100" dirty="0" err="1">
                <a:latin typeface="Comic Sans MS" panose="030F0902030302020204" pitchFamily="66" charset="0"/>
              </a:rPr>
              <a:t>beverage</a:t>
            </a:r>
            <a:r>
              <a:rPr lang="tr-TR" sz="2100" dirty="0">
                <a:latin typeface="Comic Sans MS" panose="030F0902030302020204" pitchFamily="66" charset="0"/>
              </a:rPr>
              <a:t> </a:t>
            </a:r>
            <a:r>
              <a:rPr lang="tr-TR" sz="2100" dirty="0" err="1">
                <a:latin typeface="Comic Sans MS" panose="030F0902030302020204" pitchFamily="66" charset="0"/>
              </a:rPr>
              <a:t>packages</a:t>
            </a:r>
            <a:r>
              <a:rPr lang="tr-TR" sz="2100" dirty="0">
                <a:latin typeface="Comic Sans MS" panose="030F0902030302020204" pitchFamily="66" charset="0"/>
              </a:rPr>
              <a:t> </a:t>
            </a:r>
            <a:r>
              <a:rPr lang="tr-TR" sz="2100" dirty="0" err="1">
                <a:latin typeface="Comic Sans MS" panose="030F0902030302020204" pitchFamily="66" charset="0"/>
              </a:rPr>
              <a:t>are</a:t>
            </a:r>
            <a:r>
              <a:rPr lang="tr-TR" sz="2100" dirty="0">
                <a:latin typeface="Comic Sans MS" panose="030F0902030302020204" pitchFamily="66" charset="0"/>
              </a:rPr>
              <a:t> </a:t>
            </a:r>
            <a:r>
              <a:rPr lang="tr-TR" sz="2100" dirty="0" err="1">
                <a:latin typeface="Comic Sans MS" panose="030F0902030302020204" pitchFamily="66" charset="0"/>
              </a:rPr>
              <a:t>thrown</a:t>
            </a:r>
            <a:r>
              <a:rPr lang="tr-TR" sz="2100" dirty="0">
                <a:latin typeface="Comic Sans MS" panose="030F0902030302020204" pitchFamily="66" charset="0"/>
              </a:rPr>
              <a:t> </a:t>
            </a:r>
            <a:r>
              <a:rPr lang="tr-TR" sz="2100" dirty="0" err="1">
                <a:latin typeface="Comic Sans MS" panose="030F0902030302020204" pitchFamily="66" charset="0"/>
              </a:rPr>
              <a:t>into</a:t>
            </a:r>
            <a:r>
              <a:rPr lang="tr-TR" sz="2100" dirty="0">
                <a:latin typeface="Comic Sans MS" panose="030F0902030302020204" pitchFamily="66" charset="0"/>
              </a:rPr>
              <a:t> </a:t>
            </a:r>
            <a:r>
              <a:rPr lang="tr-TR" sz="2100" dirty="0" err="1">
                <a:latin typeface="Comic Sans MS" panose="030F0902030302020204" pitchFamily="66" charset="0"/>
              </a:rPr>
              <a:t>the</a:t>
            </a:r>
            <a:r>
              <a:rPr lang="tr-TR" sz="2100" dirty="0">
                <a:latin typeface="Comic Sans MS" panose="030F0902030302020204" pitchFamily="66" charset="0"/>
              </a:rPr>
              <a:t> </a:t>
            </a:r>
            <a:r>
              <a:rPr lang="tr-TR" sz="2100" dirty="0" err="1">
                <a:latin typeface="Comic Sans MS" panose="030F0902030302020204" pitchFamily="66" charset="0"/>
              </a:rPr>
              <a:t>vending</a:t>
            </a:r>
            <a:r>
              <a:rPr lang="tr-TR" sz="2100" dirty="0">
                <a:latin typeface="Comic Sans MS" panose="030F0902030302020204" pitchFamily="66" charset="0"/>
              </a:rPr>
              <a:t> </a:t>
            </a:r>
            <a:r>
              <a:rPr lang="tr-TR" sz="2100" dirty="0" err="1">
                <a:latin typeface="Comic Sans MS" panose="030F0902030302020204" pitchFamily="66" charset="0"/>
              </a:rPr>
              <a:t>machine</a:t>
            </a:r>
            <a:r>
              <a:rPr lang="tr-TR" sz="2100" dirty="0">
                <a:latin typeface="Comic Sans MS" panose="030F0902030302020204" pitchFamily="66" charset="0"/>
              </a:rPr>
              <a:t> </a:t>
            </a:r>
            <a:r>
              <a:rPr lang="tr-TR" sz="2100" dirty="0" err="1">
                <a:latin typeface="Comic Sans MS" panose="030F0902030302020204" pitchFamily="66" charset="0"/>
              </a:rPr>
              <a:t>after</a:t>
            </a:r>
            <a:r>
              <a:rPr lang="tr-TR" sz="2100" dirty="0">
                <a:latin typeface="Comic Sans MS" panose="030F0902030302020204" pitchFamily="66" charset="0"/>
              </a:rPr>
              <a:t> </a:t>
            </a:r>
            <a:r>
              <a:rPr lang="tr-TR" sz="2100" dirty="0" err="1">
                <a:latin typeface="Comic Sans MS" panose="030F0902030302020204" pitchFamily="66" charset="0"/>
              </a:rPr>
              <a:t>the</a:t>
            </a:r>
            <a:r>
              <a:rPr lang="tr-TR" sz="2100" dirty="0">
                <a:latin typeface="Comic Sans MS" panose="030F0902030302020204" pitchFamily="66" charset="0"/>
              </a:rPr>
              <a:t> </a:t>
            </a:r>
            <a:r>
              <a:rPr lang="tr-TR" sz="2100" dirty="0" err="1">
                <a:latin typeface="Comic Sans MS" panose="030F0902030302020204" pitchFamily="66" charset="0"/>
              </a:rPr>
              <a:t>barcode</a:t>
            </a:r>
            <a:r>
              <a:rPr lang="tr-TR" sz="2100" dirty="0">
                <a:latin typeface="Comic Sans MS" panose="030F0902030302020204" pitchFamily="66" charset="0"/>
              </a:rPr>
              <a:t> is </a:t>
            </a:r>
            <a:r>
              <a:rPr lang="tr-TR" sz="2100" dirty="0" err="1">
                <a:latin typeface="Comic Sans MS" panose="030F0902030302020204" pitchFamily="66" charset="0"/>
              </a:rPr>
              <a:t>scanned</a:t>
            </a:r>
            <a:r>
              <a:rPr lang="tr-TR" sz="2100" dirty="0">
                <a:latin typeface="Comic Sans MS" panose="030F0902030302020204" pitchFamily="66" charset="0"/>
              </a:rPr>
              <a:t> </a:t>
            </a:r>
            <a:r>
              <a:rPr lang="tr-TR" sz="2100" dirty="0" err="1">
                <a:latin typeface="Comic Sans MS" panose="030F0902030302020204" pitchFamily="66" charset="0"/>
              </a:rPr>
              <a:t>from</a:t>
            </a:r>
            <a:r>
              <a:rPr lang="tr-TR" sz="2100" dirty="0">
                <a:latin typeface="Comic Sans MS" panose="030F0902030302020204" pitchFamily="66" charset="0"/>
              </a:rPr>
              <a:t> </a:t>
            </a:r>
            <a:r>
              <a:rPr lang="tr-TR" sz="2100" dirty="0" err="1">
                <a:latin typeface="Comic Sans MS" panose="030F0902030302020204" pitchFamily="66" charset="0"/>
              </a:rPr>
              <a:t>the</a:t>
            </a:r>
            <a:r>
              <a:rPr lang="tr-TR" sz="2100" dirty="0">
                <a:latin typeface="Comic Sans MS" panose="030F0902030302020204" pitchFamily="66" charset="0"/>
              </a:rPr>
              <a:t> mobile </a:t>
            </a:r>
            <a:r>
              <a:rPr lang="tr-TR" sz="2100" dirty="0" err="1">
                <a:latin typeface="Comic Sans MS" panose="030F0902030302020204" pitchFamily="66" charset="0"/>
              </a:rPr>
              <a:t>phone</a:t>
            </a:r>
            <a:r>
              <a:rPr lang="tr-TR" sz="2100" dirty="0">
                <a:latin typeface="Comic Sans MS" panose="030F0902030302020204" pitchFamily="66" charset="0"/>
              </a:rPr>
              <a:t>. </a:t>
            </a:r>
            <a:r>
              <a:rPr lang="tr-TR" sz="2100" dirty="0" err="1">
                <a:latin typeface="Comic Sans MS" panose="030F0902030302020204" pitchFamily="66" charset="0"/>
              </a:rPr>
              <a:t>The</a:t>
            </a:r>
            <a:r>
              <a:rPr lang="tr-TR" sz="2100" dirty="0">
                <a:latin typeface="Comic Sans MS" panose="030F0902030302020204" pitchFamily="66" charset="0"/>
              </a:rPr>
              <a:t> </a:t>
            </a:r>
            <a:r>
              <a:rPr lang="tr-TR" sz="2100" dirty="0" err="1">
                <a:latin typeface="Comic Sans MS" panose="030F0902030302020204" pitchFamily="66" charset="0"/>
              </a:rPr>
              <a:t>vending</a:t>
            </a:r>
            <a:r>
              <a:rPr lang="tr-TR" sz="2100" dirty="0">
                <a:latin typeface="Comic Sans MS" panose="030F0902030302020204" pitchFamily="66" charset="0"/>
              </a:rPr>
              <a:t> </a:t>
            </a:r>
            <a:r>
              <a:rPr lang="tr-TR" sz="2100" dirty="0" err="1">
                <a:latin typeface="Comic Sans MS" panose="030F0902030302020204" pitchFamily="66" charset="0"/>
              </a:rPr>
              <a:t>machine</a:t>
            </a:r>
            <a:r>
              <a:rPr lang="tr-TR" sz="2100" dirty="0">
                <a:latin typeface="Comic Sans MS" panose="030F0902030302020204" pitchFamily="66" charset="0"/>
              </a:rPr>
              <a:t> </a:t>
            </a:r>
            <a:r>
              <a:rPr lang="tr-TR" sz="2100" dirty="0" err="1">
                <a:latin typeface="Comic Sans MS" panose="030F0902030302020204" pitchFamily="66" charset="0"/>
              </a:rPr>
              <a:t>charges</a:t>
            </a:r>
            <a:r>
              <a:rPr lang="tr-TR" sz="2100" dirty="0">
                <a:latin typeface="Comic Sans MS" panose="030F0902030302020204" pitchFamily="66" charset="0"/>
              </a:rPr>
              <a:t> </a:t>
            </a:r>
            <a:r>
              <a:rPr lang="tr-TR" sz="2100" dirty="0" err="1">
                <a:latin typeface="Comic Sans MS" panose="030F0902030302020204" pitchFamily="66" charset="0"/>
              </a:rPr>
              <a:t>the</a:t>
            </a:r>
            <a:r>
              <a:rPr lang="tr-TR" sz="2100" dirty="0">
                <a:latin typeface="Comic Sans MS" panose="030F0902030302020204" pitchFamily="66" charset="0"/>
              </a:rPr>
              <a:t> </a:t>
            </a:r>
            <a:r>
              <a:rPr lang="tr-TR" sz="2100" dirty="0" err="1">
                <a:latin typeface="Comic Sans MS" panose="030F0902030302020204" pitchFamily="66" charset="0"/>
              </a:rPr>
              <a:t>user's</a:t>
            </a:r>
            <a:r>
              <a:rPr lang="tr-TR" sz="2100" dirty="0">
                <a:latin typeface="Comic Sans MS" panose="030F0902030302020204" pitchFamily="66" charset="0"/>
              </a:rPr>
              <a:t> </a:t>
            </a:r>
            <a:r>
              <a:rPr lang="tr-TR" sz="2100" dirty="0" err="1">
                <a:latin typeface="Comic Sans MS" panose="030F0902030302020204" pitchFamily="66" charset="0"/>
              </a:rPr>
              <a:t>account</a:t>
            </a:r>
            <a:r>
              <a:rPr lang="tr-TR" sz="2100" dirty="0">
                <a:latin typeface="Comic Sans MS" panose="030F0902030302020204" pitchFamily="66" charset="0"/>
              </a:rPr>
              <a:t> </a:t>
            </a:r>
            <a:r>
              <a:rPr lang="tr-TR" sz="2100" dirty="0" err="1">
                <a:latin typeface="Comic Sans MS" panose="030F0902030302020204" pitchFamily="66" charset="0"/>
              </a:rPr>
              <a:t>for</a:t>
            </a:r>
            <a:r>
              <a:rPr lang="tr-TR" sz="2100" dirty="0">
                <a:latin typeface="Comic Sans MS" panose="030F0902030302020204" pitchFamily="66" charset="0"/>
              </a:rPr>
              <a:t> </a:t>
            </a:r>
            <a:r>
              <a:rPr lang="tr-TR" sz="2100" dirty="0" err="1">
                <a:latin typeface="Comic Sans MS" panose="030F0902030302020204" pitchFamily="66" charset="0"/>
              </a:rPr>
              <a:t>each</a:t>
            </a:r>
            <a:r>
              <a:rPr lang="tr-TR" sz="2100" dirty="0">
                <a:latin typeface="Comic Sans MS" panose="030F0902030302020204" pitchFamily="66" charset="0"/>
              </a:rPr>
              <a:t> </a:t>
            </a:r>
            <a:r>
              <a:rPr lang="tr-TR" sz="2100" dirty="0" err="1">
                <a:latin typeface="Comic Sans MS" panose="030F0902030302020204" pitchFamily="66" charset="0"/>
              </a:rPr>
              <a:t>waste</a:t>
            </a:r>
            <a:r>
              <a:rPr lang="tr-TR" sz="2100" dirty="0">
                <a:latin typeface="Comic Sans MS" panose="030F0902030302020204" pitchFamily="66" charset="0"/>
              </a:rPr>
              <a:t>. 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6320562C-354A-B746-92FE-DE61116067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00723" y="2057399"/>
            <a:ext cx="2788734" cy="4616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4103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4C2C37F-BFEC-CA4D-9DFE-0AE721ABFF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5293" y="483015"/>
            <a:ext cx="8761413" cy="1629832"/>
          </a:xfrm>
        </p:spPr>
        <p:txBody>
          <a:bodyPr/>
          <a:lstStyle/>
          <a:p>
            <a:r>
              <a:rPr lang="tr-TR" dirty="0" err="1"/>
              <a:t>Accordıng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Antalya </a:t>
            </a:r>
            <a:r>
              <a:rPr lang="tr-TR" dirty="0" err="1"/>
              <a:t>Sustainable</a:t>
            </a:r>
            <a:r>
              <a:rPr lang="tr-TR" dirty="0"/>
              <a:t> </a:t>
            </a:r>
            <a:r>
              <a:rPr lang="tr-TR" dirty="0" err="1"/>
              <a:t>Energy</a:t>
            </a:r>
            <a:r>
              <a:rPr lang="tr-TR" dirty="0"/>
              <a:t> Action Plan, </a:t>
            </a:r>
            <a:r>
              <a:rPr lang="tr-TR" dirty="0" err="1"/>
              <a:t>Greenhouse</a:t>
            </a:r>
            <a:r>
              <a:rPr lang="tr-TR" dirty="0"/>
              <a:t> </a:t>
            </a:r>
            <a:r>
              <a:rPr lang="tr-TR" dirty="0" err="1"/>
              <a:t>Gas</a:t>
            </a:r>
            <a:r>
              <a:rPr lang="tr-TR" dirty="0"/>
              <a:t> </a:t>
            </a:r>
            <a:r>
              <a:rPr lang="tr-TR" dirty="0" err="1"/>
              <a:t>Reduction</a:t>
            </a:r>
            <a:r>
              <a:rPr lang="tr-TR" dirty="0"/>
              <a:t> Is </a:t>
            </a:r>
            <a:r>
              <a:rPr lang="tr-TR" dirty="0" err="1"/>
              <a:t>Planned</a:t>
            </a:r>
            <a:r>
              <a:rPr lang="tr-TR" dirty="0"/>
              <a:t>.</a:t>
            </a:r>
          </a:p>
        </p:txBody>
      </p:sp>
      <p:pic>
        <p:nvPicPr>
          <p:cNvPr id="7" name="İçerik Yer Tutucusu 6">
            <a:extLst>
              <a:ext uri="{FF2B5EF4-FFF2-40B4-BE49-F238E27FC236}">
                <a16:creationId xmlns:a16="http://schemas.microsoft.com/office/drawing/2014/main" id="{CDDA23DE-281E-FE45-9675-0C83AA515E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5260" y="2228851"/>
            <a:ext cx="10415238" cy="4491206"/>
          </a:xfrm>
        </p:spPr>
      </p:pic>
    </p:spTree>
    <p:extLst>
      <p:ext uri="{BB962C8B-B14F-4D97-AF65-F5344CB8AC3E}">
        <p14:creationId xmlns:p14="http://schemas.microsoft.com/office/powerpoint/2010/main" val="383506878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İyon Toplantı Odası">
  <a:themeElements>
    <a:clrScheme name="İyon Toplantı Odası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İyon Toplantı Odası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İyon Toplantı Odası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{0F40C7F8-8A9B-5D47-BBF8-DC04815573A6}tf10001076</Template>
  <TotalTime>145</TotalTime>
  <Words>190</Words>
  <Application>Microsoft Macintosh PowerPoint</Application>
  <PresentationFormat>Geniş ekran</PresentationFormat>
  <Paragraphs>9</Paragraphs>
  <Slides>3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</vt:i4>
      </vt:variant>
    </vt:vector>
  </HeadingPairs>
  <TitlesOfParts>
    <vt:vector size="8" baseType="lpstr">
      <vt:lpstr>Arial</vt:lpstr>
      <vt:lpstr>Century Gothic</vt:lpstr>
      <vt:lpstr>Comic Sans MS</vt:lpstr>
      <vt:lpstr>Wingdings 3</vt:lpstr>
      <vt:lpstr>İyon Toplantı Odası</vt:lpstr>
      <vt:lpstr>ANTALYA SUPPORTS SUSTAINABLE AGRICULTURE</vt:lpstr>
      <vt:lpstr>RECYCLING BOOTHS IN ANTALYA</vt:lpstr>
      <vt:lpstr>Accordıng To Antalya Sustainable Energy Action Plan, Greenhouse Gas Reduction Is Planned.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Microsoft Office User</dc:creator>
  <cp:lastModifiedBy>Microsoft Office User</cp:lastModifiedBy>
  <cp:revision>8</cp:revision>
  <dcterms:created xsi:type="dcterms:W3CDTF">2022-03-20T14:07:21Z</dcterms:created>
  <dcterms:modified xsi:type="dcterms:W3CDTF">2022-03-20T16:32:51Z</dcterms:modified>
</cp:coreProperties>
</file>